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201f509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7e27010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32b5fb8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54994b7b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0c131aa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c2aa3a1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35cad79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980fd47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73744530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5ba3a8e7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566a8d87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6d71c663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897c5b7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435969c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7a330f29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55a604b1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2e288b6c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7d97720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761c0b23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2b1f6369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9b7989d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6484789b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50a3bab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2d372c1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5812f6f8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51440f4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4b4769a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33d6937e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c6d4fc8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c90faab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7e2c65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5949e3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4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5e+07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$24,920,462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$922,980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$4,500,000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building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-28.95%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(38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$922,980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319.20%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($220,175)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residential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$15,292,672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13188.50%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($115,082)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-56.35%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($42,381)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residential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$907,100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59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59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$1,912,567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$73,560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$800 - $1,186,000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$73,560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287.32%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($18,992)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residential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-4.55%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$31,103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62.72%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($19,114)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commercial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$10,600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($17,650)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$613,800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19,114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36,764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$1,566,452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$97,903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$54,950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$1,200 - $437,500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$97,903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133.97%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($41,845)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residential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$118,342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182.81%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($41,845)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commercial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$9,333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9e+03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$2,219,407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$76,531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$4,700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$800,000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52.63%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$76,531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($109,844)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$83,117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($101,293)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commercial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$44,920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$10,274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$5,137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$5,137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$7,774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$7,095,032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$69,559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$800,000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$5,137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$5,137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10,274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10,274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90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$321,599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$22,971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$22,971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-47.11%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($43,434)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$25,092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-42.23%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($43,434)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building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-24.44%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$69,559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-79.55%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($340,108)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45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45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6e+03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25,092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45,592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43,434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43,434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$30,000 - $30,000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($43,333)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($50,000)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($30,000)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59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59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59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45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57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9.62%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(52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$646,427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2284.40%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($27,111)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$36,463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$6,077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$4,162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$17,640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$6,077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-78.49%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($28,250)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$6,077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-78.49%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($28,250)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36,463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36,463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4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$153,323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$25,554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$23,150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$5,023 - $56,000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$25,554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-36.12%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($40,000)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$23,075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-51.42%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($47,500)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4,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commercial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$116,544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-93.60%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($1,820,422)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residential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-51.52%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(66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$75,124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4,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4,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($10,000)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4,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4,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$30,512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4,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4,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863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30,512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23,075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86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53,586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Quarter 4, 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45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1e+04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38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4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0e+00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3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7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2e+05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2021-01-19T15:59:39Z</dcterms:modified>
  <cp:category/>
</cp:coreProperties>
</file>